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7" r:id="rId2"/>
    <p:sldId id="318" r:id="rId3"/>
    <p:sldId id="340" r:id="rId4"/>
    <p:sldId id="320" r:id="rId5"/>
    <p:sldId id="321" r:id="rId6"/>
    <p:sldId id="322" r:id="rId7"/>
    <p:sldId id="339" r:id="rId8"/>
    <p:sldId id="323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4A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4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09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0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61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32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7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06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66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71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35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B446-B81B-4D15-BDA3-67C76460C8CE}" type="datetimeFigureOut">
              <a:rPr lang="tr-TR" smtClean="0"/>
              <a:t>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4A8-993F-4724-9D74-261BB6F89C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5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88670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ACT</a:t>
            </a:r>
            <a:endParaRPr lang="tr-TR" sz="4400" b="1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endParaRPr lang="tr-TR" sz="4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br>
              <a:rPr lang="en-US" dirty="0">
                <a:solidFill>
                  <a:srgbClr val="003399"/>
                </a:solidFill>
              </a:rPr>
            </a:br>
            <a:r>
              <a:rPr lang="en-US" sz="3600" b="1" dirty="0">
                <a:solidFill>
                  <a:srgbClr val="003399"/>
                </a:solidFill>
                <a:latin typeface="Montserrat" panose="00000500000000000000" pitchFamily="2" charset="0"/>
              </a:rPr>
              <a:t>American College Test </a:t>
            </a:r>
            <a:endParaRPr lang="tr-TR" sz="3600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endParaRPr lang="tr-TR" b="1" dirty="0">
              <a:solidFill>
                <a:srgbClr val="003399"/>
              </a:solidFill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b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</a:br>
            <a:r>
              <a:rPr lang="en-US" b="1" dirty="0" err="1">
                <a:latin typeface="Montserrat" panose="00000500000000000000" pitchFamily="2" charset="0"/>
              </a:rPr>
              <a:t>www.act.org</a:t>
            </a:r>
            <a:endParaRPr lang="en-US" b="1" dirty="0"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9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886700" cy="7200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tr-TR" altLang="tr-TR" sz="27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Sonuçları Öğrenme ve Gönderme</a:t>
            </a:r>
            <a:endParaRPr lang="en-US" sz="27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260349"/>
            <a:ext cx="4968552" cy="4616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Online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sistem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2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hafta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sonra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Gönderilmesi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tr-TR" dirty="0">
                <a:solidFill>
                  <a:srgbClr val="0070C0"/>
                </a:solidFill>
                <a:latin typeface="Montserrat" panose="00000500000000000000" pitchFamily="2" charset="0"/>
              </a:rPr>
              <a:t>Seçtiğiniz okul ve kurumlara göre ve sonuç gönderim işlemi yaptığınız tarihe göre değişir.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Yazılı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bölüm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sonuç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raporu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:  Test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gününden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sonra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tr-TR" dirty="0">
                <a:solidFill>
                  <a:srgbClr val="0070C0"/>
                </a:solidFill>
                <a:latin typeface="Montserrat" panose="00000500000000000000" pitchFamily="2" charset="0"/>
              </a:rPr>
              <a:t>2-3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hafta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içinde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Sonuçlar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size,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okulunuza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ve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de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kayıt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sırasında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seçtiğiniz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4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üniversiteye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ücretsiz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gönderilir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Ek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Sonuç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Raporu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Gönderme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Ücreti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16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Dolar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535" y="1268760"/>
            <a:ext cx="2950720" cy="37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8867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altLang="tr-TR" sz="3200" b="1" dirty="0">
                <a:solidFill>
                  <a:srgbClr val="C00000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  <a:t>Sınava Hazırlık</a:t>
            </a:r>
            <a:endParaRPr lang="en-US" sz="3200" dirty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62880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Montserrat" panose="00000500000000000000" pitchFamily="2" charset="0"/>
              </a:rPr>
              <a:t>Ücretli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veya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ücretsiz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önerilen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sınav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materyalleri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için</a:t>
            </a:r>
            <a:r>
              <a:rPr lang="en-US" dirty="0">
                <a:latin typeface="Montserrat" panose="00000500000000000000" pitchFamily="2" charset="0"/>
              </a:rPr>
              <a:t> </a:t>
            </a:r>
          </a:p>
          <a:p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http://</a:t>
            </a:r>
            <a:r>
              <a:rPr lang="en-US" dirty="0" err="1">
                <a:solidFill>
                  <a:srgbClr val="003399"/>
                </a:solidFill>
                <a:latin typeface="Montserrat" panose="00000500000000000000" pitchFamily="2" charset="0"/>
              </a:rPr>
              <a:t>www.actstudent.org</a:t>
            </a:r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/</a:t>
            </a:r>
            <a:r>
              <a:rPr lang="en-US" dirty="0" err="1">
                <a:solidFill>
                  <a:srgbClr val="003399"/>
                </a:solidFill>
                <a:latin typeface="Montserrat" panose="00000500000000000000" pitchFamily="2" charset="0"/>
              </a:rPr>
              <a:t>testprep</a:t>
            </a:r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/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dirty="0" err="1">
                <a:latin typeface="Montserrat" panose="00000500000000000000" pitchFamily="2" charset="0"/>
              </a:rPr>
              <a:t>Kompozisyon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yeteneğini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geliştirmek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isteyen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adaylar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için</a:t>
            </a:r>
            <a:r>
              <a:rPr lang="en-US" dirty="0">
                <a:latin typeface="Montserrat" panose="00000500000000000000" pitchFamily="2" charset="0"/>
              </a:rPr>
              <a:t> </a:t>
            </a:r>
          </a:p>
          <a:p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http://</a:t>
            </a:r>
            <a:r>
              <a:rPr lang="en-US" dirty="0" err="1">
                <a:solidFill>
                  <a:srgbClr val="003399"/>
                </a:solidFill>
                <a:latin typeface="Montserrat" panose="00000500000000000000" pitchFamily="2" charset="0"/>
              </a:rPr>
              <a:t>www.actstudent.org</a:t>
            </a:r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/writing/sample/</a:t>
            </a:r>
          </a:p>
          <a:p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http://</a:t>
            </a:r>
            <a:r>
              <a:rPr lang="en-US" dirty="0" err="1">
                <a:solidFill>
                  <a:srgbClr val="003399"/>
                </a:solidFill>
                <a:latin typeface="Montserrat" panose="00000500000000000000" pitchFamily="2" charset="0"/>
              </a:rPr>
              <a:t>www.actstudent.org</a:t>
            </a:r>
            <a:r>
              <a:rPr lang="en-US" dirty="0">
                <a:solidFill>
                  <a:srgbClr val="003399"/>
                </a:solidFill>
                <a:latin typeface="Montserrat" panose="00000500000000000000" pitchFamily="2" charset="0"/>
              </a:rPr>
              <a:t>/writing/</a:t>
            </a:r>
            <a:r>
              <a:rPr lang="en-US" dirty="0" err="1">
                <a:solidFill>
                  <a:srgbClr val="003399"/>
                </a:solidFill>
                <a:latin typeface="Montserrat" panose="00000500000000000000" pitchFamily="2" charset="0"/>
              </a:rPr>
              <a:t>build.html</a:t>
            </a:r>
            <a:endParaRPr lang="en-US" dirty="0">
              <a:solidFill>
                <a:srgbClr val="003399"/>
              </a:solidFill>
              <a:latin typeface="Montserrat" panose="00000500000000000000" pitchFamily="2" charset="0"/>
            </a:endParaRPr>
          </a:p>
        </p:txBody>
      </p:sp>
      <p:pic>
        <p:nvPicPr>
          <p:cNvPr id="6" name="Picture 2" descr="http://m.c.lnkd.licdn.com/mpr/mpr/AAEAAQAAAAAAAASCAAAAJDczM2RjYzJmLTVmNTUtNGM5MS04NzE3LTQwOWZkYzcyZjgy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41" y="3743166"/>
            <a:ext cx="4248149" cy="1937419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96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913" y="548680"/>
            <a:ext cx="788670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Testin</a:t>
            </a:r>
            <a:r>
              <a:rPr lang="en-US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İçeriği</a:t>
            </a:r>
            <a:endParaRPr lang="en-US" sz="4400" b="1" dirty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6" name="Group 1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504504"/>
              </p:ext>
            </p:extLst>
          </p:nvPr>
        </p:nvGraphicFramePr>
        <p:xfrm>
          <a:off x="395288" y="1708150"/>
          <a:ext cx="8569325" cy="3245841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92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9E00A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Test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19E00A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Soru Sayısı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9E00A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Süre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19E00A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İçerik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19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İngilizce 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75 soru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45 dak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Dilbilgisi ve sözlü iletişim becerilerini ölçer.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771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Matematik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60 soru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60 dak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Öğrencilerin 12.sınıfa kadar öğrenmiş oldukları standart matematik bilgisini ölçmeyi amaçlar.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25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Okuma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40 soru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35 dak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Okuma ve anlama becerisini ölçer.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535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Fen Bilimleri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40 soru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35 dak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Öğrencilerin doğa bilimleri ile ilgili mantık yürütme, çıkarım yapma, analiz etme, değerlendirme yeteneklerini ölçmeyi amaçlar.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72"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Seçmeli Yazma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 konu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40 dak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4454"/>
                          </a:solidFill>
                          <a:effectLst/>
                          <a:latin typeface="Montserrat" panose="00000500000000000000" pitchFamily="2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Öğrencilerden lise yıllarında öğretilen kompozisyon tekniklerini uygulayarak organize bir yazı yazmaları beklenir.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rgbClr val="62EC6F">
                            <a:gamma/>
                            <a:tint val="54118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75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7182"/>
            <a:ext cx="8579296" cy="792088"/>
          </a:xfrm>
        </p:spPr>
        <p:txBody>
          <a:bodyPr>
            <a:noAutofit/>
          </a:bodyPr>
          <a:lstStyle/>
          <a:p>
            <a:pPr algn="ctr"/>
            <a:br>
              <a:rPr lang="en-US" altLang="tr-TR" sz="3200" b="1" dirty="0">
                <a:solidFill>
                  <a:srgbClr val="003399"/>
                </a:solidFill>
                <a:latin typeface="Times New Roman" panose="02020603050405020304" pitchFamily="18" charset="0"/>
                <a:ea typeface="Roboto Slab" charset="0"/>
                <a:cs typeface="Times New Roman" panose="02020603050405020304" pitchFamily="18" charset="0"/>
                <a:sym typeface="Roboto Slab" charset="0"/>
              </a:rPr>
            </a:br>
            <a:r>
              <a:rPr lang="en-US" altLang="tr-TR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  <a:sym typeface="Roboto Slab" charset="0"/>
              </a:rPr>
              <a:t>Test </a:t>
            </a:r>
            <a:r>
              <a:rPr lang="en-US" altLang="tr-TR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  <a:sym typeface="Roboto Slab" charset="0"/>
              </a:rPr>
              <a:t>Merkezleri</a:t>
            </a:r>
            <a:br>
              <a:rPr lang="en-US" altLang="tr-TR" sz="3200" b="1" dirty="0">
                <a:solidFill>
                  <a:srgbClr val="003399"/>
                </a:solidFill>
                <a:latin typeface="Times New Roman" panose="02020603050405020304" pitchFamily="18" charset="0"/>
                <a:ea typeface="Roboto Slab" charset="0"/>
                <a:cs typeface="Times New Roman" panose="02020603050405020304" pitchFamily="18" charset="0"/>
                <a:sym typeface="Roboto Slab" charset="0"/>
              </a:rPr>
            </a:br>
            <a:endParaRPr lang="tr-TR" sz="32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699792" y="2492896"/>
            <a:ext cx="2016125" cy="1223963"/>
          </a:xfrm>
          <a:prstGeom prst="wedgeEllipseCallout">
            <a:avLst>
              <a:gd name="adj1" fmla="val -36458"/>
              <a:gd name="adj2" fmla="val 66602"/>
            </a:avLst>
          </a:prstGeom>
          <a:gradFill rotWithShape="1">
            <a:gsLst>
              <a:gs pos="0">
                <a:srgbClr val="D6EB99"/>
              </a:gs>
              <a:gs pos="100000">
                <a:srgbClr val="99CC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tr-TR" altLang="tr-TR" sz="2400" dirty="0">
                <a:solidFill>
                  <a:srgbClr val="002060"/>
                </a:solidFill>
                <a:latin typeface="Montserrat" panose="00000500000000000000" pitchFamily="2" charset="0"/>
              </a:rPr>
              <a:t>İzmir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958443" y="1700808"/>
            <a:ext cx="3069941" cy="1477391"/>
          </a:xfrm>
          <a:prstGeom prst="wedgeEllipseCallout">
            <a:avLst>
              <a:gd name="adj1" fmla="val -38769"/>
              <a:gd name="adj2" fmla="val 59056"/>
            </a:avLst>
          </a:prstGeom>
          <a:gradFill rotWithShape="1">
            <a:gsLst>
              <a:gs pos="0">
                <a:srgbClr val="D6EB99"/>
              </a:gs>
              <a:gs pos="100000">
                <a:srgbClr val="99CC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/>
            <a:r>
              <a:rPr lang="en-US" altLang="tr-TR" sz="2400" b="0" dirty="0">
                <a:solidFill>
                  <a:srgbClr val="002060"/>
                </a:solidFill>
                <a:latin typeface="Montserrat" panose="00000500000000000000" pitchFamily="2" charset="0"/>
              </a:rPr>
              <a:t>İstanbul</a:t>
            </a:r>
            <a:endParaRPr lang="tr-TR" altLang="tr-TR" sz="2400" b="0" dirty="0">
              <a:solidFill>
                <a:srgbClr val="002060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826542" y="4147071"/>
            <a:ext cx="3097212" cy="1441450"/>
          </a:xfrm>
          <a:prstGeom prst="wedgeEllipseCallout">
            <a:avLst>
              <a:gd name="adj1" fmla="val 46875"/>
              <a:gd name="adj2" fmla="val 49227"/>
            </a:avLst>
          </a:prstGeom>
          <a:gradFill rotWithShape="1">
            <a:gsLst>
              <a:gs pos="0">
                <a:srgbClr val="D6EB99"/>
              </a:gs>
              <a:gs pos="100000">
                <a:srgbClr val="99CC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en-US" altLang="tr-TR" sz="2400" dirty="0">
                <a:solidFill>
                  <a:srgbClr val="002060"/>
                </a:solidFill>
                <a:latin typeface="Montserrat" panose="00000500000000000000" pitchFamily="2" charset="0"/>
              </a:rPr>
              <a:t>Ankara</a:t>
            </a:r>
            <a:endParaRPr lang="tr-TR" altLang="tr-TR" sz="2400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90000"/>
              </a:lnSpc>
              <a:buClr>
                <a:srgbClr val="003366"/>
              </a:buClr>
            </a:pPr>
            <a:endParaRPr lang="tr-TR" altLang="tr-TR" b="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066629" y="3643834"/>
            <a:ext cx="1944688" cy="1152525"/>
          </a:xfrm>
          <a:prstGeom prst="wedgeEllipseCallout">
            <a:avLst>
              <a:gd name="adj1" fmla="val 44120"/>
              <a:gd name="adj2" fmla="val 56611"/>
            </a:avLst>
          </a:prstGeom>
          <a:gradFill rotWithShape="1">
            <a:gsLst>
              <a:gs pos="0">
                <a:srgbClr val="D6EB99"/>
              </a:gs>
              <a:gs pos="100000">
                <a:srgbClr val="99CC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tr-TR" altLang="tr-TR" sz="2400" dirty="0">
                <a:solidFill>
                  <a:srgbClr val="002060"/>
                </a:solidFill>
                <a:latin typeface="Montserrat" panose="00000500000000000000" pitchFamily="2" charset="0"/>
              </a:rPr>
              <a:t>Bursa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993604" y="4878069"/>
            <a:ext cx="1944688" cy="1152525"/>
          </a:xfrm>
          <a:prstGeom prst="wedgeEllipseCallout">
            <a:avLst>
              <a:gd name="adj1" fmla="val 44120"/>
              <a:gd name="adj2" fmla="val 56611"/>
            </a:avLst>
          </a:prstGeom>
          <a:gradFill rotWithShape="1">
            <a:gsLst>
              <a:gs pos="0">
                <a:srgbClr val="D6EB99"/>
              </a:gs>
              <a:gs pos="100000">
                <a:srgbClr val="99CC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tr-TR" altLang="tr-TR" sz="2400" dirty="0">
                <a:solidFill>
                  <a:srgbClr val="002060"/>
                </a:solidFill>
                <a:latin typeface="Montserrat" panose="00000500000000000000" pitchFamily="2" charset="0"/>
              </a:rPr>
              <a:t>Antalya</a:t>
            </a:r>
          </a:p>
        </p:txBody>
      </p:sp>
    </p:spTree>
    <p:extLst>
      <p:ext uri="{BB962C8B-B14F-4D97-AF65-F5344CB8AC3E}">
        <p14:creationId xmlns:p14="http://schemas.microsoft.com/office/powerpoint/2010/main" val="250141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886700" cy="6480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Örnek</a:t>
            </a:r>
            <a:r>
              <a:rPr lang="en-US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Sorular</a:t>
            </a:r>
            <a:r>
              <a:rPr lang="en-US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:</a:t>
            </a:r>
            <a:r>
              <a:rPr lang="tr-TR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İngilizce</a:t>
            </a:r>
            <a:r>
              <a:rPr lang="en-US" sz="4400" b="1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Bölümü</a:t>
            </a:r>
            <a:endParaRPr lang="en-US" sz="4400" b="1" dirty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Picture 7" descr="ACT Reading Passage Q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711" y="1200657"/>
            <a:ext cx="3836418" cy="492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ACT Reading Pa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18" y="1268561"/>
            <a:ext cx="3836418" cy="489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7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8867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altLang="tr-TR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Örnek Sorular: Matematik Bölümü</a:t>
            </a:r>
            <a:endParaRPr lang="en-US" sz="32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ACT Math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52" y="1074283"/>
            <a:ext cx="3095258" cy="386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ACT Maths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3604"/>
            <a:ext cx="3494445" cy="43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ACT Maths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88" y="3645024"/>
            <a:ext cx="3227832" cy="189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61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78" y="260648"/>
            <a:ext cx="78867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Örnek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Sorular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:</a:t>
            </a:r>
            <a:r>
              <a:rPr lang="tr-TR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Okuma </a:t>
            </a: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Bölümü</a:t>
            </a:r>
            <a:endParaRPr lang="en-US" sz="32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ACT Reading Qs r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37" y="1556792"/>
            <a:ext cx="7802490" cy="361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1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78" y="260648"/>
            <a:ext cx="78867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Örnek</a:t>
            </a:r>
            <a:r>
              <a:rPr lang="en-US" sz="3200" b="1" dirty="0">
                <a:solidFill>
                  <a:srgbClr val="003399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Soru:</a:t>
            </a:r>
            <a:r>
              <a:rPr lang="tr-TR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Fen </a:t>
            </a: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Bölümü</a:t>
            </a:r>
            <a:endParaRPr lang="en-US" sz="32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Science 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22" y="900764"/>
            <a:ext cx="7528356" cy="509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9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8867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Sınav</a:t>
            </a:r>
            <a:r>
              <a:rPr lang="en-US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Ücretleri</a:t>
            </a:r>
            <a:endParaRPr lang="en-US" sz="32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62880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Test </a:t>
            </a:r>
            <a:r>
              <a:rPr lang="en-US" dirty="0" err="1">
                <a:solidFill>
                  <a:srgbClr val="0070C0"/>
                </a:solidFill>
              </a:rPr>
              <a:t>ücreti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yazma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bölümü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olmadan</a:t>
            </a:r>
            <a:r>
              <a:rPr lang="en-US" dirty="0">
                <a:solidFill>
                  <a:srgbClr val="0070C0"/>
                </a:solidFill>
              </a:rPr>
              <a:t> : 168.5 </a:t>
            </a:r>
            <a:r>
              <a:rPr lang="en-US" dirty="0" err="1">
                <a:solidFill>
                  <a:srgbClr val="0070C0"/>
                </a:solidFill>
              </a:rPr>
              <a:t>Dolar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Yazma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bölümü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birlikte</a:t>
            </a:r>
            <a:r>
              <a:rPr lang="en-US" dirty="0">
                <a:solidFill>
                  <a:srgbClr val="0070C0"/>
                </a:solidFill>
              </a:rPr>
              <a:t> : 188.50 </a:t>
            </a:r>
            <a:r>
              <a:rPr lang="en-US" dirty="0" err="1">
                <a:solidFill>
                  <a:srgbClr val="0070C0"/>
                </a:solidFill>
              </a:rPr>
              <a:t>Dolar</a:t>
            </a:r>
            <a:endParaRPr lang="tr-TR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70C0"/>
                </a:solidFill>
              </a:rPr>
              <a:t>Geç kayıt ücreti: 3</a:t>
            </a:r>
            <a:r>
              <a:rPr lang="en-US" dirty="0">
                <a:solidFill>
                  <a:srgbClr val="0070C0"/>
                </a:solidFill>
              </a:rPr>
              <a:t>6</a:t>
            </a:r>
            <a:r>
              <a:rPr lang="tr-TR" dirty="0">
                <a:solidFill>
                  <a:srgbClr val="0070C0"/>
                </a:solidFill>
              </a:rPr>
              <a:t>.00 Dolar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Geçerlilik</a:t>
            </a:r>
            <a:r>
              <a:rPr lang="en-US" dirty="0">
                <a:solidFill>
                  <a:srgbClr val="0070C0"/>
                </a:solidFill>
              </a:rPr>
              <a:t>: 5 </a:t>
            </a:r>
            <a:r>
              <a:rPr lang="en-US" dirty="0" err="1">
                <a:solidFill>
                  <a:srgbClr val="0070C0"/>
                </a:solidFill>
              </a:rPr>
              <a:t>yıl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8" descr="http://cdn2.hubspot.net/hub/404073/file-2609187733-jpg/OverduePayment_5139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674890" cy="1992584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3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886700" cy="7200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altLang="tr-TR" sz="3200" b="1" dirty="0">
                <a:solidFill>
                  <a:srgbClr val="C00000"/>
                </a:solidFill>
                <a:latin typeface="Montserrat" panose="00000500000000000000" pitchFamily="2" charset="0"/>
                <a:ea typeface="Roboto Slab" charset="0"/>
                <a:cs typeface="Times New Roman" panose="02020603050405020304" pitchFamily="18" charset="0"/>
              </a:rPr>
              <a:t>Test Günü Değiştirme veya Testin İptali</a:t>
            </a:r>
            <a:endParaRPr lang="en-US" sz="3200" b="1" dirty="0">
              <a:solidFill>
                <a:srgbClr val="C00000"/>
              </a:solidFill>
              <a:latin typeface="Montserrat" panose="00000500000000000000" pitchFamily="2" charset="0"/>
              <a:ea typeface="Roboto Slab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628800"/>
            <a:ext cx="6984776" cy="4616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Test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merkezi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değiştirme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40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Dolar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     (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Değiştireceğiniz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test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merkezinde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yer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olması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gereklidir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Test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gününü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değiştirme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40</a:t>
            </a:r>
            <a:r>
              <a:rPr lang="tr-TR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Dolar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Test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merkezi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ya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da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tarihi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değiştirmek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isteyen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adaylar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bunu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geç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kayıt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tarihinden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önce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yapmalıdırlar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Aksi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taktirde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sınav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için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baştan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kayıt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olmak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durumunda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kalırlar</a:t>
            </a:r>
            <a:r>
              <a:rPr lang="tr-TR" dirty="0">
                <a:solidFill>
                  <a:srgbClr val="0070C0"/>
                </a:solidFill>
                <a:latin typeface="Montserrat" panose="00000500000000000000" pitchFamily="2" charset="0"/>
              </a:rPr>
              <a:t> ve bu durumda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tr-TR" dirty="0">
                <a:solidFill>
                  <a:srgbClr val="0070C0"/>
                </a:solidFill>
                <a:latin typeface="Montserrat" panose="00000500000000000000" pitchFamily="2" charset="0"/>
              </a:rPr>
              <a:t>test ücreti iade edilmez.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Testin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iptali</a:t>
            </a:r>
            <a:r>
              <a:rPr lang="en-US" b="1" dirty="0">
                <a:solidFill>
                  <a:srgbClr val="0070C0"/>
                </a:solidFill>
                <a:latin typeface="Montserrat" panose="00000500000000000000" pitchFamily="2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Test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ücreti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ve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diğer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ücretler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geri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alınamaz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Paranızı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geri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alabileceğiniz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hizmetler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için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 : http://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www.actstudent.org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faq</a:t>
            </a:r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Montserrat" panose="00000500000000000000" pitchFamily="2" charset="0"/>
              </a:rPr>
              <a:t>cxl.html</a:t>
            </a:r>
            <a:endParaRPr lang="en-US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5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BE9C140-2A3E-451C-B820-B03C02851F0E}" vid="{3FFF5FB1-BFE1-4719-8B67-00818168A7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4210</TotalTime>
  <Words>360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Times New Roman</vt:lpstr>
      <vt:lpstr>Office Teması</vt:lpstr>
      <vt:lpstr>PowerPoint Presentation</vt:lpstr>
      <vt:lpstr>PowerPoint Presentation</vt:lpstr>
      <vt:lpstr> Test Merkezleri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anokha</dc:creator>
  <cp:lastModifiedBy>betti delevi</cp:lastModifiedBy>
  <cp:revision>270</cp:revision>
  <dcterms:created xsi:type="dcterms:W3CDTF">2017-05-05T13:59:12Z</dcterms:created>
  <dcterms:modified xsi:type="dcterms:W3CDTF">2023-03-07T13:42:45Z</dcterms:modified>
</cp:coreProperties>
</file>